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media/image12.jpg" ContentType="image/jpeg"/>
  <Override PartName="/ppt/media/image15.jpg" ContentType="image/jpeg"/>
  <Override PartName="/ppt/media/image1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4" r:id="rId6"/>
    <p:sldId id="263" r:id="rId7"/>
    <p:sldId id="265" r:id="rId8"/>
    <p:sldId id="273" r:id="rId9"/>
    <p:sldId id="257" r:id="rId10"/>
    <p:sldId id="258" r:id="rId11"/>
    <p:sldId id="259" r:id="rId12"/>
    <p:sldId id="260" r:id="rId13"/>
    <p:sldId id="261" r:id="rId14"/>
    <p:sldId id="262" r:id="rId15"/>
    <p:sldId id="269" r:id="rId16"/>
    <p:sldId id="271" r:id="rId17"/>
    <p:sldId id="270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4DD420-D185-4A64-F5E7-06EC225F3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51BBF04-C9E6-31C0-CFAB-961EE1FFD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CBBA8B-B8F7-6639-1238-AE5D930D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B35CC4E-ADF5-81AF-E716-702520CF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BE200C8-2FFD-2F37-D87B-A391DD73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456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0EB675-1C96-D6E5-B8EA-570E562B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869A164-B1E9-26C0-BD7C-CB95A6407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0078CC-8A43-F613-E557-7B8E5E6E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7477D0C-31D9-8F99-699E-514ED89D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25ABEE3-B2EC-B596-E799-2241EC79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059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CEB36F10-88F3-5A2F-7BD7-788FD26AF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36ED72F-9703-C459-DBDF-961C7A933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2D1F6B-8AC1-0035-42B6-4B23D461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57A4F48-D75C-C78F-EE93-370842BB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284932-E091-C756-B560-D1463ABA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374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D82C47-07C2-51F3-27E8-5E9D0855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357735-958E-6544-137A-D5EA88DF5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9A57194-D0F7-A9DF-343A-BF2EF473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9EE5A40-8B2C-43EB-BDF3-C2C0D6A0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F70E2EA-16A9-2596-BBA7-CCBF852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528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B2CB63-A4D6-C509-4B1E-EA3F62CA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F94FEFE-1E70-2699-AC15-ADF925D2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07BE04B-65D5-8BE1-03F0-04B10C2B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D61BF55-DB1F-D654-790F-5164F432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6FD39DA-8B04-503C-046A-89A48573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993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AD04C5-B2C5-1D7B-05D8-F17CFD73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9C5934-3EE0-8396-5F91-B6C7CFD96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D676227-B1DC-AF0C-8B94-4F391CD6D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3F8329E-DEAF-BDC4-B1B3-3F2A7AF8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207E61A-53BE-00F0-7D79-E958FFB4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292E96F-B2CC-B042-3248-7328D405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229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46E515-5191-9FF0-653A-D956575D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1667A60-AEF2-DFDA-9B6B-D7E409633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6608470-B0A9-2ED3-22EF-1CFB289CF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C184122-290E-A2DC-17B9-86C0B9191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905BD4C-FC6F-9FE7-C5F7-F90E231EB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8EB5104-B296-573C-4CC9-F247ED3DE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56E39668-7DD5-910C-B468-0A781DBC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87F0A7C8-4F16-F92E-7FB9-A18C8BC7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37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2AFEEC-8A04-6B65-1B34-118F50622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04CE7B8-4D18-DCCB-E404-7235E9E4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9D61D7D-6B37-01AB-2191-E01AA7E4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ACB6FE5-E93D-4890-D048-204B1EF4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134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5000F0C-6CE4-BABC-8445-8BEC5CA4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2440A4B-ECA6-F7A2-C521-3639B87F1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632C78E-6125-7863-FE9E-338C5148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360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EE6B68-3CE0-AF51-5DFF-8FCC9639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C64B23A-6133-D95F-7342-B5B2BD2B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EBDAA61-B90D-66FD-367A-68A1F8BA8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DD71566-A8F9-E069-14F4-025C48057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CDADDEB-EA89-C27E-6D70-D728DD26B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22FF80E-0912-CAB5-4FF2-098116289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076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0C658F-3F94-DF1E-05D1-8DBDA449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86DA03B-77BC-B9A2-8C67-56BD8E28A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3021C21-F4EF-78EF-5152-191781E16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9B0AEE6-21F2-6651-C6C9-EB30672C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A44D99B-187E-5418-258C-96A79BA2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12593ED-B86B-19A5-D839-4EE113A6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825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7C2E109-F27A-DDFA-81B5-CED77217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7E0A71-8CE4-A009-4D97-BACF84AA7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40C4D97-4DE7-A8C6-92B1-53BD4D60D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12CAA-CC42-4E00-99D0-0EB1D85CB28C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DDAF056-BA1D-C510-8943-75B8D0158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DAD90D4-7FAC-AC14-29C0-A3F0F03F9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16101-9C9E-40D3-A5DA-B782A12E74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46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tectfakes.kellogg.northwestern.ed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BE6151-E8AD-406B-7502-940FF8F37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Czułość i precyzja</a:t>
            </a:r>
            <a:r>
              <a:rPr lang="pl-PL" b="1" dirty="0"/>
              <a:t> </a:t>
            </a:r>
            <a:r>
              <a:rPr lang="pl-PL" dirty="0"/>
              <a:t>klasyfikatorów binarnych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A6809FA-BC16-9926-B076-E78FADA5C3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2066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AE661D-9965-C4D3-A9BC-6DE88A69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1E77770-AECC-A535-2DDE-22851A577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7"/>
            <a:ext cx="12192000" cy="68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1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D13B34-1EA4-0B6D-CC86-5569E8BF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9C041F-42CD-1A1F-B6B2-EF19CA629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79EF06A-04DA-D8DF-E00D-A54DBA1C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5" y="195009"/>
            <a:ext cx="8830491" cy="496629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2F6ECCF-FF03-9929-788F-BC27D751D74F}"/>
              </a:ext>
            </a:extLst>
          </p:cNvPr>
          <p:cNvSpPr txBox="1"/>
          <p:nvPr/>
        </p:nvSpPr>
        <p:spPr>
          <a:xfrm>
            <a:off x="5556067" y="5331416"/>
            <a:ext cx="449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11502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51D415-4ED8-6F27-B6F3-55CCF4F1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23A46D22-15D2-FE2C-B064-E854C6BB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119" y="0"/>
            <a:ext cx="6880595" cy="684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AB559A-07BE-1941-8029-0DDCC777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3B8B0514-4446-E318-2277-493CE9D59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338" y="-28371"/>
            <a:ext cx="5434972" cy="540761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00C52290-594A-1708-1C9B-A10F7E4A5BE8}"/>
              </a:ext>
            </a:extLst>
          </p:cNvPr>
          <p:cNvSpPr txBox="1"/>
          <p:nvPr/>
        </p:nvSpPr>
        <p:spPr>
          <a:xfrm>
            <a:off x="5173716" y="5379244"/>
            <a:ext cx="344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REAL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61705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87BD39-120A-90E2-4A80-80CD88F0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5FAA867-454C-1876-460E-89C9A3B92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18" y="-2879"/>
            <a:ext cx="6860880" cy="6860880"/>
          </a:xfrm>
        </p:spPr>
      </p:pic>
    </p:spTree>
    <p:extLst>
      <p:ext uri="{BB962C8B-B14F-4D97-AF65-F5344CB8AC3E}">
        <p14:creationId xmlns:p14="http://schemas.microsoft.com/office/powerpoint/2010/main" val="1710223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A36A4D-FA9D-7568-14E0-0A63A6A9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BCBF3A9E-41AE-D81E-0720-7FACE6C0E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7" y="0"/>
            <a:ext cx="5677988" cy="5677988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84B982E-8FAF-32A0-D423-59E960D3FED9}"/>
              </a:ext>
            </a:extLst>
          </p:cNvPr>
          <p:cNvSpPr txBox="1"/>
          <p:nvPr/>
        </p:nvSpPr>
        <p:spPr>
          <a:xfrm>
            <a:off x="5050971" y="5833628"/>
            <a:ext cx="3805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2058438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282864-2043-9C20-56A8-ABD8FFD8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44AFFF-8023-0269-D288-6B04A16D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098CB920-144C-FAF9-BEC2-30E538E39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73" y="-1"/>
            <a:ext cx="6858001" cy="6858001"/>
          </a:xfrm>
        </p:spPr>
      </p:pic>
    </p:spTree>
    <p:extLst>
      <p:ext uri="{BB962C8B-B14F-4D97-AF65-F5344CB8AC3E}">
        <p14:creationId xmlns:p14="http://schemas.microsoft.com/office/powerpoint/2010/main" val="886947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3BD5F6-EDB5-22B8-6E6E-6576C0D4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6DB6F0E-3909-7CE6-E581-ACD8ACC5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45" y="0"/>
            <a:ext cx="5895703" cy="5895703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D1B1BF3-533D-F54B-A9DE-1D5FD9C20927}"/>
              </a:ext>
            </a:extLst>
          </p:cNvPr>
          <p:cNvSpPr txBox="1"/>
          <p:nvPr/>
        </p:nvSpPr>
        <p:spPr>
          <a:xfrm>
            <a:off x="5347062" y="5930537"/>
            <a:ext cx="3135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5070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6374EB-4F59-BBB5-7493-0DDAD3CB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D5BA8908-97F9-3D10-0958-FC4AA00A1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-4649"/>
            <a:ext cx="6853646" cy="6853646"/>
          </a:xfrm>
        </p:spPr>
      </p:pic>
    </p:spTree>
    <p:extLst>
      <p:ext uri="{BB962C8B-B14F-4D97-AF65-F5344CB8AC3E}">
        <p14:creationId xmlns:p14="http://schemas.microsoft.com/office/powerpoint/2010/main" val="35613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095E56-9576-9299-C40F-F4ECA9CF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375279-35A7-0B0C-1F2D-EE01E129C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Symbol zastępczy zawartości 5">
            <a:extLst>
              <a:ext uri="{FF2B5EF4-FFF2-40B4-BE49-F238E27FC236}">
                <a16:creationId xmlns:a16="http://schemas.microsoft.com/office/drawing/2014/main" id="{4B8241DC-4CA2-4D77-5E8C-010CFF29F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452" y="0"/>
            <a:ext cx="5815296" cy="581529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97245FB-FA59-2FB1-48E6-E4AC091B4B7E}"/>
              </a:ext>
            </a:extLst>
          </p:cNvPr>
          <p:cNvSpPr txBox="1"/>
          <p:nvPr/>
        </p:nvSpPr>
        <p:spPr>
          <a:xfrm>
            <a:off x="4892040" y="5582194"/>
            <a:ext cx="587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FAKE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7427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76A328-ECDC-1DAB-6712-0DBBE716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D531E3F-1B39-A00C-9BFB-FB20E7687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98" y="28851"/>
            <a:ext cx="5436399" cy="3533499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C3705E3-503E-7A85-B37F-7B3973DC7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83"/>
            <a:ext cx="5505450" cy="353464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FDE1949-02CC-B48C-3090-D3B2023A7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18" y="3497016"/>
            <a:ext cx="5346852" cy="34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77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545558-7017-F58B-A848-CB1F9B9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EC1061F-EDD9-5AB5-2341-93E5FD0ED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7" y="36824"/>
            <a:ext cx="4833258" cy="6821176"/>
          </a:xfrm>
        </p:spPr>
      </p:pic>
    </p:spTree>
    <p:extLst>
      <p:ext uri="{BB962C8B-B14F-4D97-AF65-F5344CB8AC3E}">
        <p14:creationId xmlns:p14="http://schemas.microsoft.com/office/powerpoint/2010/main" val="2440467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D60C5D-ACB3-8832-ED52-19016B3C0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DD03CB9-513F-776A-BA6E-B707C5CD8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C1906B8C-9E5E-154B-3C0D-C36160239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17" y="0"/>
            <a:ext cx="4034165" cy="569341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DC55029-BEA1-5692-6245-8E18BD395028}"/>
              </a:ext>
            </a:extLst>
          </p:cNvPr>
          <p:cNvSpPr txBox="1"/>
          <p:nvPr/>
        </p:nvSpPr>
        <p:spPr>
          <a:xfrm>
            <a:off x="5529943" y="5947953"/>
            <a:ext cx="355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1596424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C2C51D-275B-01FE-67C1-7A307E7D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B47E61A-B243-C9AF-9393-EA1364F86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29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79599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B858AF-CC9E-D64E-37C4-42857F0D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A2F9032-27EB-A02C-AA8F-D64D5DDB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DD5B241E-BACA-76B9-10BD-5055B588D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37" y="0"/>
            <a:ext cx="5756366" cy="575636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C266B9B-273B-754B-F09A-5E95CD18ADCD}"/>
              </a:ext>
            </a:extLst>
          </p:cNvPr>
          <p:cNvSpPr txBox="1"/>
          <p:nvPr/>
        </p:nvSpPr>
        <p:spPr>
          <a:xfrm>
            <a:off x="5479166" y="5850235"/>
            <a:ext cx="3796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3049007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DAFAE3-5ADE-ECE6-2850-1E5FED2D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1512B95-9147-BE46-75B4-2AA09DD8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97" y="0"/>
            <a:ext cx="6921840" cy="6921840"/>
          </a:xfrm>
        </p:spPr>
      </p:pic>
    </p:spTree>
    <p:extLst>
      <p:ext uri="{BB962C8B-B14F-4D97-AF65-F5344CB8AC3E}">
        <p14:creationId xmlns:p14="http://schemas.microsoft.com/office/powerpoint/2010/main" val="501453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E6A4F1-CFE6-836B-2956-AE77676E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1F2CBE9-67E2-9FEB-F4C5-3DD4C269C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1339CAAB-18C2-E10F-D6B4-7505AFB2C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4" y="0"/>
            <a:ext cx="5512526" cy="551252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B765E84-5939-30CB-EA86-EFB730FC4CEF}"/>
              </a:ext>
            </a:extLst>
          </p:cNvPr>
          <p:cNvSpPr txBox="1"/>
          <p:nvPr/>
        </p:nvSpPr>
        <p:spPr>
          <a:xfrm>
            <a:off x="5686697" y="5647463"/>
            <a:ext cx="31002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600" dirty="0"/>
              <a:t>FAKE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7200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B2DF27-69EF-F936-2D13-5522CCB2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9627AF6F-C3E0-FF4B-42C2-ACAD1B5CD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83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4002838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C11938-F01A-2484-260A-0492E92B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BF00A1-4B6C-A351-7C35-D347400D4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3AC1E550-7130-1BC1-A239-2DEE19FEA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577" y="0"/>
            <a:ext cx="5606846" cy="560684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E640DBC-7886-FB9F-392C-CFEE008527DD}"/>
              </a:ext>
            </a:extLst>
          </p:cNvPr>
          <p:cNvSpPr txBox="1"/>
          <p:nvPr/>
        </p:nvSpPr>
        <p:spPr>
          <a:xfrm>
            <a:off x="5538652" y="5826034"/>
            <a:ext cx="4188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580457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0626E1-1A54-7A01-993F-03DA3057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81E40D0-2514-9C54-6A07-BAFC0D91A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8" y="0"/>
            <a:ext cx="10162904" cy="6775269"/>
          </a:xfrm>
        </p:spPr>
      </p:pic>
    </p:spTree>
    <p:extLst>
      <p:ext uri="{BB962C8B-B14F-4D97-AF65-F5344CB8AC3E}">
        <p14:creationId xmlns:p14="http://schemas.microsoft.com/office/powerpoint/2010/main" val="1681196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213293-FFBE-9A5C-29E6-E273A614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1558FD-55CE-BD0A-1962-6C97EBF4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9AC03E2F-0E01-6222-5FB7-ABA046DDF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08" y="0"/>
            <a:ext cx="8608424" cy="5738949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BE83DB7-71DE-564B-5C69-CB106A3473EC}"/>
              </a:ext>
            </a:extLst>
          </p:cNvPr>
          <p:cNvSpPr txBox="1"/>
          <p:nvPr/>
        </p:nvSpPr>
        <p:spPr>
          <a:xfrm>
            <a:off x="5721531" y="5900012"/>
            <a:ext cx="3857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/>
              <a:t>REAL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518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0309D0-926A-CB8A-5685-0F313DB2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F1E000F-1F42-8E21-3443-55D38718A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1" y="76506"/>
            <a:ext cx="8418038" cy="6704988"/>
          </a:xfrm>
        </p:spPr>
      </p:pic>
    </p:spTree>
    <p:extLst>
      <p:ext uri="{BB962C8B-B14F-4D97-AF65-F5344CB8AC3E}">
        <p14:creationId xmlns:p14="http://schemas.microsoft.com/office/powerpoint/2010/main" val="1928261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B725A8-A05A-5881-2725-309DD3DA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C8051473-1BC3-AD3D-E00D-5C5C313AE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970241"/>
              </p:ext>
            </p:extLst>
          </p:nvPr>
        </p:nvGraphicFramePr>
        <p:xfrm>
          <a:off x="838200" y="365125"/>
          <a:ext cx="10515600" cy="4685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649748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9858733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61391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57899435"/>
                    </a:ext>
                  </a:extLst>
                </a:gridCol>
              </a:tblGrid>
              <a:tr h="1171462"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KLASA RZECZYWISTA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91005"/>
                  </a:ext>
                </a:extLst>
              </a:tr>
              <a:tr h="1171462">
                <a:tc rowSpan="3"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KLASA PRZEWIDYWANA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POZYTYWNA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NEGATYWNA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802029"/>
                  </a:ext>
                </a:extLst>
              </a:tr>
              <a:tr h="1171462">
                <a:tc v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POZYTYWNA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211384"/>
                  </a:ext>
                </a:extLst>
              </a:tr>
              <a:tr h="1171462">
                <a:tc v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NEGATYWNA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2136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DE5512A9-4A37-84D5-6089-D47B14177904}"/>
                  </a:ext>
                </a:extLst>
              </p:cNvPr>
              <p:cNvSpPr txBox="1"/>
              <p:nvPr/>
            </p:nvSpPr>
            <p:spPr>
              <a:xfrm>
                <a:off x="1153885" y="5394960"/>
                <a:ext cx="9181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=3,</m:t>
                      </m:r>
                    </m:oMath>
                  </m:oMathPara>
                </a14:m>
                <a:endParaRPr lang="pl-PL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𝑇𝑁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pl-PL" dirty="0"/>
                  <a:t>,</a:t>
                </a:r>
              </a:p>
              <a:p>
                <a:r>
                  <a:rPr lang="pl-PL" dirty="0"/>
                  <a:t> FN = 1,</a:t>
                </a:r>
              </a:p>
              <a:p>
                <a:r>
                  <a:rPr lang="pl-PL" dirty="0"/>
                  <a:t> FP = 2</a:t>
                </a:r>
              </a:p>
            </p:txBody>
          </p:sp>
        </mc:Choice>
        <mc:Fallback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DE5512A9-4A37-84D5-6089-D47B14177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85" y="5394960"/>
                <a:ext cx="918136" cy="1107996"/>
              </a:xfrm>
              <a:prstGeom prst="rect">
                <a:avLst/>
              </a:prstGeom>
              <a:blipFill>
                <a:blip r:embed="rId2"/>
                <a:stretch>
                  <a:fillRect l="-9272" r="-7285" b="-1153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7E198924-5F92-4840-3933-C7DFC861A769}"/>
                  </a:ext>
                </a:extLst>
              </p:cNvPr>
              <p:cNvSpPr txBox="1"/>
              <p:nvPr/>
            </p:nvSpPr>
            <p:spPr>
              <a:xfrm>
                <a:off x="2817223" y="5752333"/>
                <a:ext cx="2672335" cy="393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pl-PL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3+1</m:t>
                        </m:r>
                      </m:den>
                    </m:f>
                    <m:r>
                      <a:rPr lang="pl-PL" b="0" i="1" smtClean="0">
                        <a:latin typeface="Cambria Math" panose="02040503050406030204" pitchFamily="18" charset="0"/>
                      </a:rPr>
                      <m:t>=75% </m:t>
                    </m:r>
                  </m:oMath>
                </a14:m>
                <a:r>
                  <a:rPr lang="pl-PL" dirty="0"/>
                  <a:t>  </a:t>
                </a:r>
              </a:p>
            </p:txBody>
          </p:sp>
        </mc:Choice>
        <mc:Fallback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7E198924-5F92-4840-3933-C7DFC861A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223" y="5752333"/>
                <a:ext cx="2672335" cy="393249"/>
              </a:xfrm>
              <a:prstGeom prst="rect">
                <a:avLst/>
              </a:prstGeom>
              <a:blipFill>
                <a:blip r:embed="rId3"/>
                <a:stretch>
                  <a:fillRect l="-2961" b="-1406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7FA58D4A-5F78-373A-AB66-FF4EB5A7D81B}"/>
                  </a:ext>
                </a:extLst>
              </p:cNvPr>
              <p:cNvSpPr txBox="1"/>
              <p:nvPr/>
            </p:nvSpPr>
            <p:spPr>
              <a:xfrm>
                <a:off x="6444342" y="5686449"/>
                <a:ext cx="3001719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3+2</m:t>
                          </m:r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7FA58D4A-5F78-373A-AB66-FF4EB5A7D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42" y="5686449"/>
                <a:ext cx="3001719" cy="525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387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FDC658-2E72-BBEC-5A75-CD8D8A1A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9D58FA3C-5942-95B4-B219-0E8F672D0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15600" cy="6863671"/>
          </a:xfrm>
        </p:spPr>
      </p:pic>
    </p:spTree>
    <p:extLst>
      <p:ext uri="{BB962C8B-B14F-4D97-AF65-F5344CB8AC3E}">
        <p14:creationId xmlns:p14="http://schemas.microsoft.com/office/powerpoint/2010/main" val="167699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8C4AFB-343B-3AC9-B98A-3A51774A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E96DA4B-86D3-56BF-9C88-E21B4D31E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126717"/>
            <a:ext cx="8194225" cy="6825309"/>
          </a:xfrm>
        </p:spPr>
      </p:pic>
    </p:spTree>
    <p:extLst>
      <p:ext uri="{BB962C8B-B14F-4D97-AF65-F5344CB8AC3E}">
        <p14:creationId xmlns:p14="http://schemas.microsoft.com/office/powerpoint/2010/main" val="56179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A4EE47-C85B-D220-E105-913330F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Macierz pomyłek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691D6B2-4AD4-A1A8-0F32-0CB925BC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Ang. </a:t>
            </a:r>
            <a:r>
              <a:rPr lang="pl-PL" dirty="0" err="1"/>
              <a:t>Confusion</a:t>
            </a:r>
            <a:r>
              <a:rPr lang="pl-PL" dirty="0"/>
              <a:t> matrix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4DD7AEC-7975-5015-65B4-7FDECD95C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452" y="2306540"/>
            <a:ext cx="7533095" cy="44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9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5586EC-6578-81EF-E0B9-10F4D487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Czułość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F861F1-2A77-41C0-B5E3-6EF61EA26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3369"/>
          </a:xfrm>
        </p:spPr>
        <p:txBody>
          <a:bodyPr/>
          <a:lstStyle/>
          <a:p>
            <a:r>
              <a:rPr lang="pl-PL" dirty="0"/>
              <a:t>Odsetek poprawnie wykrytych pozytywnych przypadków spośród wszystkich rzeczywistych pozytywnych.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EE204A72-629F-D8FB-8B01-74F9F7FC3F6E}"/>
                  </a:ext>
                </a:extLst>
              </p:cNvPr>
              <p:cNvSpPr txBox="1"/>
              <p:nvPr/>
            </p:nvSpPr>
            <p:spPr>
              <a:xfrm>
                <a:off x="3239590" y="3078480"/>
                <a:ext cx="4968956" cy="1744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6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l-PL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6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pl-PL" sz="6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pl-PL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6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pl-PL" sz="6000" dirty="0"/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EE204A72-629F-D8FB-8B01-74F9F7FC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590" y="3078480"/>
                <a:ext cx="4968956" cy="1744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71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504B14-3AA0-BCAA-BC0F-1C759D6A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Precyzja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0DB6500-DB53-0CF1-0088-866FA4F0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8B73B4D-C803-DD92-140A-83DF8539188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626296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l-P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564961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A71C8B3-4758-B83C-73DD-7D4E2D60B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408841"/>
              </p:ext>
            </p:extLst>
          </p:nvPr>
        </p:nvGraphicFramePr>
        <p:xfrm>
          <a:off x="838200" y="1575277"/>
          <a:ext cx="10515600" cy="9448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3432180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/>
                        <a:t>Odsetek poprawnych trafień spośród wszystkich przypadków zaklasyfikowanych jako pozytywne.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6454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0FD7D189-4B75-2EF2-D50A-5BB87C5542C7}"/>
                  </a:ext>
                </a:extLst>
              </p:cNvPr>
              <p:cNvSpPr txBox="1"/>
              <p:nvPr/>
            </p:nvSpPr>
            <p:spPr>
              <a:xfrm>
                <a:off x="3474720" y="3237037"/>
                <a:ext cx="4542135" cy="13951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l-PL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l-PL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4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pl-PL" sz="4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pl-PL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4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pl-PL" sz="4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sz="2000" dirty="0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0FD7D189-4B75-2EF2-D50A-5BB87C554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720" y="3237037"/>
                <a:ext cx="4542135" cy="139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7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98A384-F11B-3F51-AA29-3CD81F21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Gartner </a:t>
            </a:r>
            <a:r>
              <a:rPr lang="pl-PL" dirty="0" err="1"/>
              <a:t>hype</a:t>
            </a:r>
            <a:r>
              <a:rPr lang="pl-PL" dirty="0"/>
              <a:t> </a:t>
            </a:r>
            <a:r>
              <a:rPr lang="pl-PL" dirty="0" err="1"/>
              <a:t>cycle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A152FF3-6A62-4BFA-4699-DD672A122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12" y="1227932"/>
            <a:ext cx="8445102" cy="5630068"/>
          </a:xfrm>
        </p:spPr>
      </p:pic>
    </p:spTree>
    <p:extLst>
      <p:ext uri="{BB962C8B-B14F-4D97-AF65-F5344CB8AC3E}">
        <p14:creationId xmlns:p14="http://schemas.microsoft.com/office/powerpoint/2010/main" val="342810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6815A0-B004-8C7A-0CA1-7D8EEA1F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Deep</a:t>
            </a:r>
            <a:r>
              <a:rPr lang="pl-PL" dirty="0"/>
              <a:t> </a:t>
            </a:r>
            <a:r>
              <a:rPr lang="pl-PL" dirty="0" err="1"/>
              <a:t>Fake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48FFC9-339A-1AAB-1FEE-82B571B7D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Test online real vs </a:t>
            </a:r>
            <a:r>
              <a:rPr lang="pl-PL" dirty="0" err="1"/>
              <a:t>fake</a:t>
            </a:r>
            <a:r>
              <a:rPr lang="pl-PL" dirty="0"/>
              <a:t>:</a:t>
            </a:r>
            <a:endParaRPr lang="pl-PL" dirty="0">
              <a:hlinkClick r:id="rId2"/>
            </a:endParaRPr>
          </a:p>
          <a:p>
            <a:r>
              <a:rPr lang="pl-PL" dirty="0">
                <a:hlinkClick r:id="rId2"/>
              </a:rPr>
              <a:t>https://detectfakes.kellogg.northwestern.edu/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468352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116</Words>
  <Application>Microsoft Office PowerPoint</Application>
  <PresentationFormat>Panoramiczny</PresentationFormat>
  <Paragraphs>39</Paragraphs>
  <Slides>31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Motyw pakietu Office</vt:lpstr>
      <vt:lpstr>Czułość i precyzja klasyfikatorów binarnych</vt:lpstr>
      <vt:lpstr>Prezentacja programu PowerPoint</vt:lpstr>
      <vt:lpstr>Prezentacja programu PowerPoint</vt:lpstr>
      <vt:lpstr>Prezentacja programu PowerPoint</vt:lpstr>
      <vt:lpstr>Macierz pomyłek</vt:lpstr>
      <vt:lpstr>Czułość</vt:lpstr>
      <vt:lpstr>Precyzja</vt:lpstr>
      <vt:lpstr>Gartner hype cycle</vt:lpstr>
      <vt:lpstr>Deep Fake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karol</dc:creator>
  <cp:lastModifiedBy>karol</cp:lastModifiedBy>
  <cp:revision>2</cp:revision>
  <dcterms:created xsi:type="dcterms:W3CDTF">2025-10-30T07:25:46Z</dcterms:created>
  <dcterms:modified xsi:type="dcterms:W3CDTF">2025-10-30T09:32:07Z</dcterms:modified>
</cp:coreProperties>
</file>